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70" r:id="rId3"/>
    <p:sldId id="257" r:id="rId4"/>
    <p:sldId id="269" r:id="rId5"/>
    <p:sldId id="275" r:id="rId6"/>
    <p:sldId id="276" r:id="rId7"/>
    <p:sldId id="280" r:id="rId8"/>
    <p:sldId id="281" r:id="rId9"/>
    <p:sldId id="271" r:id="rId10"/>
    <p:sldId id="272" r:id="rId11"/>
    <p:sldId id="273" r:id="rId12"/>
    <p:sldId id="274" r:id="rId13"/>
    <p:sldId id="258" r:id="rId14"/>
    <p:sldId id="262" r:id="rId15"/>
    <p:sldId id="263" r:id="rId16"/>
    <p:sldId id="260" r:id="rId17"/>
    <p:sldId id="261" r:id="rId18"/>
    <p:sldId id="264" r:id="rId19"/>
    <p:sldId id="259" r:id="rId20"/>
    <p:sldId id="266" r:id="rId21"/>
    <p:sldId id="265" r:id="rId22"/>
    <p:sldId id="267" r:id="rId23"/>
    <p:sldId id="277" r:id="rId24"/>
    <p:sldId id="278" r:id="rId25"/>
    <p:sldId id="279"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0876" autoAdjust="0"/>
  </p:normalViewPr>
  <p:slideViewPr>
    <p:cSldViewPr snapToGrid="0">
      <p:cViewPr>
        <p:scale>
          <a:sx n="75" d="100"/>
          <a:sy n="75" d="100"/>
        </p:scale>
        <p:origin x="53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t>
        <a:bodyPr/>
        <a:lstStyle/>
        <a:p>
          <a:endParaRPr lang="en-US"/>
        </a:p>
      </dgm:t>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t>
        <a:bodyPr/>
        <a:lstStyle/>
        <a:p>
          <a:endParaRPr lang="en-US"/>
        </a:p>
      </dgm:t>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t>
        <a:bodyPr/>
        <a:lstStyle/>
        <a:p>
          <a:endParaRPr lang="en-US"/>
        </a:p>
      </dgm:t>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t>
        <a:bodyPr/>
        <a:lstStyle/>
        <a:p>
          <a:endParaRPr lang="en-US"/>
        </a:p>
      </dgm:t>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9</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10</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17</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6096000" cy="4524315"/>
          </a:xfrm>
          <a:prstGeom prst="rect">
            <a:avLst/>
          </a:prstGeom>
          <a:solidFill>
            <a:schemeClr val="bg1"/>
          </a:solidFill>
        </p:spPr>
        <p:txBody>
          <a:bodyPr>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86915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695873" cy="3593855"/>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50000"/>
                  </a:schemeClr>
                </a:solidFill>
              </a:rPr>
              <a:t>An asynchronous function is a function which operates </a:t>
            </a:r>
            <a:r>
              <a:rPr lang="en-US" sz="2800" dirty="0" smtClean="0">
                <a:solidFill>
                  <a:schemeClr val="bg2">
                    <a:lumMod val="50000"/>
                  </a:schemeClr>
                </a:solidFill>
              </a:rPr>
              <a:t>asynchronously </a:t>
            </a:r>
            <a:r>
              <a:rPr lang="en-US" sz="2800" dirty="0">
                <a:solidFill>
                  <a:schemeClr val="bg2">
                    <a:lumMod val="50000"/>
                  </a:schemeClr>
                </a:solidFill>
              </a:rPr>
              <a:t>via the event loop, </a:t>
            </a:r>
            <a:r>
              <a:rPr lang="en-US" sz="2800" dirty="0" smtClean="0">
                <a:solidFill>
                  <a:schemeClr val="bg2">
                    <a:lumMod val="50000"/>
                  </a:schemeClr>
                </a:solidFill>
              </a:rPr>
              <a:t>using </a:t>
            </a:r>
            <a:r>
              <a:rPr lang="en-US" sz="2800" dirty="0">
                <a:solidFill>
                  <a:schemeClr val="bg2">
                    <a:lumMod val="50000"/>
                  </a:schemeClr>
                </a:solidFill>
              </a:rPr>
              <a:t>an implicit Promise to return its </a:t>
            </a:r>
            <a:r>
              <a:rPr lang="en-US" sz="2800" dirty="0" smtClean="0">
                <a:solidFill>
                  <a:schemeClr val="bg2">
                    <a:lumMod val="50000"/>
                  </a:schemeClr>
                </a:solidFill>
              </a:rPr>
              <a:t>result.</a:t>
            </a:r>
          </a:p>
          <a:p>
            <a:endParaRPr lang="en-US" sz="2800" dirty="0">
              <a:solidFill>
                <a:schemeClr val="bg2">
                  <a:lumMod val="50000"/>
                </a:schemeClr>
              </a:solidFill>
            </a:endParaRPr>
          </a:p>
          <a:p>
            <a:r>
              <a:rPr lang="en-US" sz="2800" dirty="0" smtClean="0">
                <a:solidFill>
                  <a:schemeClr val="bg2">
                    <a:lumMod val="50000"/>
                  </a:schemeClr>
                </a:solidFill>
              </a:rPr>
              <a:t>Or </a:t>
            </a: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p:cTn id="2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4"/>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817" y="3406405"/>
            <a:ext cx="1736569"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881724" y="2569025"/>
            <a:ext cx="8911687" cy="1280890"/>
          </a:xfrm>
        </p:spPr>
        <p:txBody>
          <a:bodyPr>
            <a:normAutofit/>
          </a:bodyPr>
          <a:lstStyle/>
          <a:p>
            <a:pPr algn="ctr"/>
            <a:r>
              <a:rPr lang="en-US" sz="6600" dirty="0" smtClean="0"/>
              <a:t>FUN TIME</a:t>
            </a:r>
            <a:endParaRPr lang="en-US" sz="6600" dirty="0"/>
          </a:p>
        </p:txBody>
      </p:sp>
    </p:spTree>
    <p:extLst>
      <p:ext uri="{BB962C8B-B14F-4D97-AF65-F5344CB8AC3E}">
        <p14:creationId xmlns:p14="http://schemas.microsoft.com/office/powerpoint/2010/main" val="2493725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Sphero Maze Path:</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92924" y="1538061"/>
            <a:ext cx="7580512" cy="4257675"/>
          </a:xfrm>
        </p:spPr>
      </p:pic>
    </p:spTree>
    <p:extLst>
      <p:ext uri="{BB962C8B-B14F-4D97-AF65-F5344CB8AC3E}">
        <p14:creationId xmlns:p14="http://schemas.microsoft.com/office/powerpoint/2010/main" val="3826321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JavaScript code For the sphero path :</a:t>
            </a:r>
            <a:endParaRPr lang="en-US" dirty="0"/>
          </a:p>
        </p:txBody>
      </p:sp>
      <p:sp>
        <p:nvSpPr>
          <p:cNvPr id="5" name="Content Placeholder 4"/>
          <p:cNvSpPr>
            <a:spLocks noGrp="1"/>
          </p:cNvSpPr>
          <p:nvPr>
            <p:ph sz="half" idx="2"/>
          </p:nvPr>
        </p:nvSpPr>
        <p:spPr>
          <a:xfrm>
            <a:off x="914401" y="1494971"/>
            <a:ext cx="4356099" cy="4408055"/>
          </a:xfrm>
        </p:spPr>
        <p:txBody>
          <a:bodyPr>
            <a:normAutofit fontScale="62500" lnSpcReduction="20000"/>
          </a:bodyPr>
          <a:lstStyle/>
          <a:p>
            <a:pPr marL="0" indent="0">
              <a:buNone/>
            </a:pPr>
            <a:r>
              <a:rPr lang="en-US" dirty="0" err="1"/>
              <a:t>async</a:t>
            </a:r>
            <a:r>
              <a:rPr lang="en-US" dirty="0"/>
              <a:t> function </a:t>
            </a:r>
            <a:r>
              <a:rPr lang="en-US" dirty="0" err="1"/>
              <a:t>startProgram</a:t>
            </a:r>
            <a:r>
              <a:rPr lang="en-US" dirty="0"/>
              <a:t>() {</a:t>
            </a:r>
          </a:p>
          <a:p>
            <a:pPr marL="0" indent="0">
              <a:buNone/>
            </a:pPr>
            <a:r>
              <a:rPr lang="en-US" dirty="0"/>
              <a:t>	</a:t>
            </a:r>
            <a:r>
              <a:rPr lang="en-US" dirty="0" err="1"/>
              <a:t>setMainLed</a:t>
            </a:r>
            <a:r>
              <a:rPr lang="en-US" dirty="0"/>
              <a:t>({ r: 111, g: 255, b: 24 });</a:t>
            </a:r>
          </a:p>
          <a:p>
            <a:pPr marL="0" indent="0">
              <a:buNone/>
            </a:pPr>
            <a:r>
              <a:rPr lang="en-US" dirty="0"/>
              <a:t>	await roll(0, 40, 2.6);</a:t>
            </a:r>
          </a:p>
          <a:p>
            <a:pPr marL="0" indent="0">
              <a:buNone/>
            </a:pPr>
            <a:r>
              <a:rPr lang="en-US" dirty="0"/>
              <a:t>	await delay(2);</a:t>
            </a:r>
          </a:p>
          <a:p>
            <a:pPr marL="0" indent="0">
              <a:buNone/>
            </a:pPr>
            <a:r>
              <a:rPr lang="en-US" dirty="0"/>
              <a:t>	await fade({ r: 57, g: 255, b: 2 }, { r: 255, g: 4, b: 21 }, 1);</a:t>
            </a:r>
          </a:p>
          <a:p>
            <a:pPr marL="0" indent="0">
              <a:buNone/>
            </a:pPr>
            <a:r>
              <a:rPr lang="en-US" dirty="0"/>
              <a:t>	await fade({ r: 255, g: 21, b: 73 }, { r: 75, g: 255, b: 23 }, 1);</a:t>
            </a:r>
          </a:p>
          <a:p>
            <a:pPr marL="0" indent="0">
              <a:buNone/>
            </a:pPr>
            <a:r>
              <a:rPr lang="en-US" dirty="0"/>
              <a:t>	await delay(3);</a:t>
            </a:r>
          </a:p>
          <a:p>
            <a:pPr marL="0" indent="0">
              <a:buNone/>
            </a:pPr>
            <a:r>
              <a:rPr lang="en-US" dirty="0"/>
              <a:t>	await roll(90, 40, 2.5);</a:t>
            </a:r>
          </a:p>
          <a:p>
            <a:pPr marL="0" indent="0">
              <a:buNone/>
            </a:pPr>
            <a:r>
              <a:rPr lang="en-US" dirty="0"/>
              <a:t>	await fade({ r: 49, g: 255, b: 19 }, { r: 255, g: 3, b: 31 }, 1);</a:t>
            </a:r>
          </a:p>
          <a:p>
            <a:pPr marL="0" indent="0">
              <a:buNone/>
            </a:pPr>
            <a:r>
              <a:rPr lang="en-US" dirty="0"/>
              <a:t>	await fade({ r: 255, g: 21, b: 73 }, { r: 52, g: 255, b: 3 }, 1);</a:t>
            </a:r>
          </a:p>
          <a:p>
            <a:pPr marL="0" indent="0">
              <a:buNone/>
            </a:pPr>
            <a:r>
              <a:rPr lang="en-US" dirty="0"/>
              <a:t>	await roll(0, 40, 2.5);</a:t>
            </a:r>
          </a:p>
          <a:p>
            <a:pPr marL="0" indent="0">
              <a:buNone/>
            </a:pPr>
            <a:r>
              <a:rPr lang="en-US" dirty="0"/>
              <a:t>	await speak('destination reached thank you ', true);</a:t>
            </a:r>
          </a:p>
          <a:p>
            <a:pPr marL="0" indent="0">
              <a:buNone/>
            </a:pPr>
            <a:r>
              <a:rPr lang="en-US" dirty="0"/>
              <a:t>	</a:t>
            </a:r>
            <a:r>
              <a:rPr lang="en-US" dirty="0" err="1"/>
              <a:t>stopRoll</a:t>
            </a:r>
            <a:r>
              <a:rPr lang="en-US" dirty="0"/>
              <a:t>();</a:t>
            </a:r>
          </a:p>
          <a:p>
            <a:pPr marL="0" indent="0">
              <a:buNone/>
            </a:pPr>
            <a:r>
              <a:rPr lang="en-US" dirty="0"/>
              <a:t>}</a:t>
            </a:r>
          </a:p>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92800" y="1361762"/>
            <a:ext cx="5389889" cy="4486901"/>
          </a:xfrm>
        </p:spPr>
      </p:pic>
    </p:spTree>
    <p:extLst>
      <p:ext uri="{BB962C8B-B14F-4D97-AF65-F5344CB8AC3E}">
        <p14:creationId xmlns:p14="http://schemas.microsoft.com/office/powerpoint/2010/main" val="3697666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23" y="2046908"/>
            <a:ext cx="2709102" cy="2302240"/>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Georgia" panose="02040502050405020303" pitchFamily="18" charset="0"/>
              </a:rPr>
              <a:t>Bolt</a:t>
            </a: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p>
        </p:txBody>
      </p:sp>
    </p:spTree>
    <p:extLst>
      <p:ext uri="{BB962C8B-B14F-4D97-AF65-F5344CB8AC3E}">
        <p14:creationId xmlns:p14="http://schemas.microsoft.com/office/powerpoint/2010/main" val="3292394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87739"/>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276388" y="5718330"/>
            <a:ext cx="673582" cy="369332"/>
          </a:xfrm>
          <a:prstGeom prst="rect">
            <a:avLst/>
          </a:prstGeom>
        </p:spPr>
        <p:txBody>
          <a:bodyPr wrap="none">
            <a:spAutoFit/>
          </a:bodyPr>
          <a:lstStyle/>
          <a:p>
            <a:r>
              <a:rPr lang="en-US" dirty="0" smtClean="0"/>
              <a:t>MINI</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features </a:t>
            </a:r>
            <a:r>
              <a:rPr lang="en-US" dirty="0"/>
              <a:t>o</a:t>
            </a:r>
            <a:r>
              <a:rPr lang="en-US" dirty="0" smtClean="0"/>
              <a:t>f </a:t>
            </a:r>
            <a:r>
              <a:rPr lang="en-US" dirty="0" err="1" smtClean="0"/>
              <a:t>sphero</a:t>
            </a:r>
            <a:endParaRPr lang="en-US" dirty="0"/>
          </a:p>
        </p:txBody>
      </p:sp>
      <p:sp>
        <p:nvSpPr>
          <p:cNvPr id="3" name="Content Placeholder 2"/>
          <p:cNvSpPr>
            <a:spLocks noGrp="1"/>
          </p:cNvSpPr>
          <p:nvPr>
            <p:ph idx="1"/>
          </p:nvPr>
        </p:nvSpPr>
        <p:spPr/>
        <p:txBody>
          <a:bodyPr>
            <a:normAutofit/>
          </a:bodyPr>
          <a:lstStyle/>
          <a:p>
            <a:r>
              <a:rPr lang="en-US" dirty="0"/>
              <a:t>Control System &amp; </a:t>
            </a:r>
            <a:r>
              <a:rPr lang="en-US" dirty="0" smtClean="0"/>
              <a:t>Motors</a:t>
            </a:r>
          </a:p>
          <a:p>
            <a:r>
              <a:rPr lang="en-US" dirty="0" smtClean="0"/>
              <a:t>Lights</a:t>
            </a:r>
          </a:p>
          <a:p>
            <a:r>
              <a:rPr lang="en-US" dirty="0" smtClean="0"/>
              <a:t>SENSORS</a:t>
            </a:r>
          </a:p>
          <a:p>
            <a:r>
              <a:rPr lang="en-US" dirty="0" smtClean="0"/>
              <a:t>IMU(Inertial </a:t>
            </a:r>
            <a:r>
              <a:rPr lang="en-US" dirty="0"/>
              <a:t>Measurement </a:t>
            </a:r>
            <a:r>
              <a:rPr lang="en-US" dirty="0" smtClean="0"/>
              <a:t>Unit)</a:t>
            </a:r>
          </a:p>
          <a:p>
            <a:r>
              <a:rPr lang="en-US" dirty="0"/>
              <a:t>Accelerometer and </a:t>
            </a:r>
            <a:r>
              <a:rPr lang="en-US" dirty="0" err="1" smtClean="0"/>
              <a:t>Gyrometer</a:t>
            </a:r>
            <a:endParaRPr lang="en-US" dirty="0"/>
          </a:p>
          <a:p>
            <a:r>
              <a:rPr lang="en-US" dirty="0" smtClean="0"/>
              <a:t>Collision Detection</a:t>
            </a:r>
          </a:p>
          <a:p>
            <a:r>
              <a:rPr lang="en-US" dirty="0" smtClean="0"/>
              <a:t>Locator</a:t>
            </a:r>
          </a:p>
          <a:p>
            <a:r>
              <a:rPr lang="en-US" dirty="0" smtClean="0"/>
              <a:t>Bluetooth</a:t>
            </a:r>
          </a:p>
          <a:p>
            <a:endParaRPr lang="en-US" dirty="0"/>
          </a:p>
          <a:p>
            <a:endParaRPr lang="en-US" dirty="0"/>
          </a:p>
        </p:txBody>
      </p:sp>
    </p:spTree>
    <p:extLst>
      <p:ext uri="{BB962C8B-B14F-4D97-AF65-F5344CB8AC3E}">
        <p14:creationId xmlns:p14="http://schemas.microsoft.com/office/powerpoint/2010/main" val="3524243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s</a:t>
            </a:r>
            <a:r>
              <a:rPr lang="en-US" dirty="0" err="1" smtClean="0"/>
              <a:t>phero</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sphero</a:t>
            </a:r>
            <a:r>
              <a:rPr lang="en-US" dirty="0" smtClean="0"/>
              <a:t> </a:t>
            </a:r>
            <a:r>
              <a:rPr lang="en-US" dirty="0" err="1"/>
              <a:t>edu</a:t>
            </a:r>
            <a:r>
              <a:rPr lang="en-US" dirty="0"/>
              <a:t> </a:t>
            </a:r>
            <a:r>
              <a:rPr lang="en-US" dirty="0" smtClean="0"/>
              <a:t>app .</a:t>
            </a:r>
          </a:p>
          <a:p>
            <a:r>
              <a:rPr lang="en-US" dirty="0" smtClean="0"/>
              <a:t>Connect your </a:t>
            </a:r>
            <a:r>
              <a:rPr lang="en-US" dirty="0" err="1" smtClean="0"/>
              <a:t>sphero</a:t>
            </a:r>
            <a:r>
              <a:rPr lang="en-US" dirty="0" smtClean="0"/>
              <a:t> to device using USB.</a:t>
            </a:r>
          </a:p>
          <a:p>
            <a:r>
              <a:rPr lang="en-US" dirty="0" smtClean="0"/>
              <a:t>Go to drive and choose your </a:t>
            </a:r>
            <a:r>
              <a:rPr lang="en-US" dirty="0" err="1" smtClean="0"/>
              <a:t>sphero</a:t>
            </a:r>
            <a:r>
              <a:rPr lang="en-US" dirty="0" smtClean="0"/>
              <a:t> to connect.</a:t>
            </a:r>
            <a:endParaRPr lang="en-US" dirty="0"/>
          </a:p>
        </p:txBody>
      </p:sp>
    </p:spTree>
    <p:extLst>
      <p:ext uri="{BB962C8B-B14F-4D97-AF65-F5344CB8AC3E}">
        <p14:creationId xmlns:p14="http://schemas.microsoft.com/office/powerpoint/2010/main" val="3257977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907" y="1996440"/>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1890</TotalTime>
  <Words>1061</Words>
  <Application>Microsoft Office PowerPoint</Application>
  <PresentationFormat>Widescreen</PresentationFormat>
  <Paragraphs>178</Paragraphs>
  <Slides>26</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Important features of sphero</vt:lpstr>
      <vt:lpstr>Getting started with sphero</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FUN TIME</vt:lpstr>
      <vt:lpstr>The Sphero Maze Path:</vt:lpstr>
      <vt:lpstr>JavaScript code For the sphero path :</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Dayam,Rahul Reddy</cp:lastModifiedBy>
  <cp:revision>37</cp:revision>
  <dcterms:created xsi:type="dcterms:W3CDTF">2018-11-10T23:57:21Z</dcterms:created>
  <dcterms:modified xsi:type="dcterms:W3CDTF">2018-11-19T01:49:10Z</dcterms:modified>
</cp:coreProperties>
</file>